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1"/>
  </p:sldMasterIdLst>
  <p:notesMasterIdLst>
    <p:notesMasterId r:id="rId3"/>
  </p:notesMasterIdLst>
  <p:sldIdLst>
    <p:sldId id="257"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F1F2"/>
    <a:srgbClr val="00EB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BBF35D-FDB7-4155-BA8D-0322DC04218F}" v="11" dt="2022-09-22T04:38:14.6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2381"/>
  </p:normalViewPr>
  <p:slideViewPr>
    <p:cSldViewPr snapToGrid="0" snapToObjects="1" showGuides="1">
      <p:cViewPr varScale="1">
        <p:scale>
          <a:sx n="76" d="100"/>
          <a:sy n="76" d="100"/>
        </p:scale>
        <p:origin x="2340"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 Tharle" userId="6dbe73ff-de6f-4498-9131-38ba0c508dc0" providerId="ADAL" clId="{E0BBF35D-FDB7-4155-BA8D-0322DC04218F}"/>
    <pc:docChg chg="undo custSel delSld modSld modMainMaster">
      <pc:chgData name="Rob Tharle" userId="6dbe73ff-de6f-4498-9131-38ba0c508dc0" providerId="ADAL" clId="{E0BBF35D-FDB7-4155-BA8D-0322DC04218F}" dt="2022-09-22T04:38:25.680" v="40" actId="14100"/>
      <pc:docMkLst>
        <pc:docMk/>
      </pc:docMkLst>
      <pc:sldChg chg="del">
        <pc:chgData name="Rob Tharle" userId="6dbe73ff-de6f-4498-9131-38ba0c508dc0" providerId="ADAL" clId="{E0BBF35D-FDB7-4155-BA8D-0322DC04218F}" dt="2022-09-22T04:21:31.624" v="0" actId="47"/>
        <pc:sldMkLst>
          <pc:docMk/>
          <pc:sldMk cId="3670664723" sldId="256"/>
        </pc:sldMkLst>
      </pc:sldChg>
      <pc:sldChg chg="modSp mod chgLayout">
        <pc:chgData name="Rob Tharle" userId="6dbe73ff-de6f-4498-9131-38ba0c508dc0" providerId="ADAL" clId="{E0BBF35D-FDB7-4155-BA8D-0322DC04218F}" dt="2022-09-22T04:31:30.721" v="5" actId="700"/>
        <pc:sldMkLst>
          <pc:docMk/>
          <pc:sldMk cId="2148089331" sldId="257"/>
        </pc:sldMkLst>
        <pc:spChg chg="mod">
          <ac:chgData name="Rob Tharle" userId="6dbe73ff-de6f-4498-9131-38ba0c508dc0" providerId="ADAL" clId="{E0BBF35D-FDB7-4155-BA8D-0322DC04218F}" dt="2022-09-22T04:27:14.928" v="4" actId="207"/>
          <ac:spMkLst>
            <pc:docMk/>
            <pc:sldMk cId="2148089331" sldId="257"/>
            <ac:spMk id="52" creationId="{D7EBBD99-D8DF-DBDA-7C4D-F2266258EED2}"/>
          </ac:spMkLst>
        </pc:spChg>
        <pc:spChg chg="mod">
          <ac:chgData name="Rob Tharle" userId="6dbe73ff-de6f-4498-9131-38ba0c508dc0" providerId="ADAL" clId="{E0BBF35D-FDB7-4155-BA8D-0322DC04218F}" dt="2022-09-22T04:27:06.471" v="3" actId="207"/>
          <ac:spMkLst>
            <pc:docMk/>
            <pc:sldMk cId="2148089331" sldId="257"/>
            <ac:spMk id="55" creationId="{18FAAE74-89E0-FFD5-47B7-CE1D02C5D229}"/>
          </ac:spMkLst>
        </pc:spChg>
        <pc:spChg chg="mod">
          <ac:chgData name="Rob Tharle" userId="6dbe73ff-de6f-4498-9131-38ba0c508dc0" providerId="ADAL" clId="{E0BBF35D-FDB7-4155-BA8D-0322DC04218F}" dt="2022-09-22T04:27:00.746" v="2" actId="108"/>
          <ac:spMkLst>
            <pc:docMk/>
            <pc:sldMk cId="2148089331" sldId="257"/>
            <ac:spMk id="58" creationId="{2AA80547-B98C-4EB7-98D1-A180CC60ABCA}"/>
          </ac:spMkLst>
        </pc:spChg>
      </pc:sldChg>
      <pc:sldMasterChg chg="modSldLayout">
        <pc:chgData name="Rob Tharle" userId="6dbe73ff-de6f-4498-9131-38ba0c508dc0" providerId="ADAL" clId="{E0BBF35D-FDB7-4155-BA8D-0322DC04218F}" dt="2022-09-22T04:38:25.680" v="40" actId="14100"/>
        <pc:sldMasterMkLst>
          <pc:docMk/>
          <pc:sldMasterMk cId="245142296" sldId="2147483668"/>
        </pc:sldMasterMkLst>
        <pc:sldLayoutChg chg="addSp delSp modSp mod">
          <pc:chgData name="Rob Tharle" userId="6dbe73ff-de6f-4498-9131-38ba0c508dc0" providerId="ADAL" clId="{E0BBF35D-FDB7-4155-BA8D-0322DC04218F}" dt="2022-09-22T04:38:25.680" v="40" actId="14100"/>
          <pc:sldLayoutMkLst>
            <pc:docMk/>
            <pc:sldMasterMk cId="245142296" sldId="2147483668"/>
            <pc:sldLayoutMk cId="2983574236" sldId="2147483675"/>
          </pc:sldLayoutMkLst>
          <pc:spChg chg="add mod ord">
            <ac:chgData name="Rob Tharle" userId="6dbe73ff-de6f-4498-9131-38ba0c508dc0" providerId="ADAL" clId="{E0BBF35D-FDB7-4155-BA8D-0322DC04218F}" dt="2022-09-22T04:38:02.412" v="32" actId="14100"/>
            <ac:spMkLst>
              <pc:docMk/>
              <pc:sldMasterMk cId="245142296" sldId="2147483668"/>
              <pc:sldLayoutMk cId="2983574236" sldId="2147483675"/>
              <ac:spMk id="2" creationId="{02DCA5AB-6AC3-5593-7B1A-63F245275843}"/>
            </ac:spMkLst>
          </pc:spChg>
          <pc:spChg chg="del">
            <ac:chgData name="Rob Tharle" userId="6dbe73ff-de6f-4498-9131-38ba0c508dc0" providerId="ADAL" clId="{E0BBF35D-FDB7-4155-BA8D-0322DC04218F}" dt="2022-09-22T04:34:41.997" v="12" actId="478"/>
            <ac:spMkLst>
              <pc:docMk/>
              <pc:sldMasterMk cId="245142296" sldId="2147483668"/>
              <pc:sldLayoutMk cId="2983574236" sldId="2147483675"/>
              <ac:spMk id="2" creationId="{940C3880-43B5-6B0C-2D94-93CA9D789E0B}"/>
            </ac:spMkLst>
          </pc:spChg>
          <pc:spChg chg="add mod">
            <ac:chgData name="Rob Tharle" userId="6dbe73ff-de6f-4498-9131-38ba0c508dc0" providerId="ADAL" clId="{E0BBF35D-FDB7-4155-BA8D-0322DC04218F}" dt="2022-09-22T04:37:54.628" v="31" actId="14100"/>
            <ac:spMkLst>
              <pc:docMk/>
              <pc:sldMasterMk cId="245142296" sldId="2147483668"/>
              <pc:sldLayoutMk cId="2983574236" sldId="2147483675"/>
              <ac:spMk id="3" creationId="{03F73182-48B9-27DC-4E0F-6E03991401F9}"/>
            </ac:spMkLst>
          </pc:spChg>
          <pc:spChg chg="del">
            <ac:chgData name="Rob Tharle" userId="6dbe73ff-de6f-4498-9131-38ba0c508dc0" providerId="ADAL" clId="{E0BBF35D-FDB7-4155-BA8D-0322DC04218F}" dt="2022-09-22T04:34:43.680" v="13" actId="478"/>
            <ac:spMkLst>
              <pc:docMk/>
              <pc:sldMasterMk cId="245142296" sldId="2147483668"/>
              <pc:sldLayoutMk cId="2983574236" sldId="2147483675"/>
              <ac:spMk id="3" creationId="{4E1AD5DF-D45D-572D-F1F5-89938226BBBB}"/>
            </ac:spMkLst>
          </pc:spChg>
          <pc:spChg chg="add mod">
            <ac:chgData name="Rob Tharle" userId="6dbe73ff-de6f-4498-9131-38ba0c508dc0" providerId="ADAL" clId="{E0BBF35D-FDB7-4155-BA8D-0322DC04218F}" dt="2022-09-22T04:38:11.864" v="35" actId="14100"/>
            <ac:spMkLst>
              <pc:docMk/>
              <pc:sldMasterMk cId="245142296" sldId="2147483668"/>
              <pc:sldLayoutMk cId="2983574236" sldId="2147483675"/>
              <ac:spMk id="4" creationId="{121A42EF-C65C-9AF7-9317-18A1BC15334F}"/>
            </ac:spMkLst>
          </pc:spChg>
          <pc:spChg chg="del">
            <ac:chgData name="Rob Tharle" userId="6dbe73ff-de6f-4498-9131-38ba0c508dc0" providerId="ADAL" clId="{E0BBF35D-FDB7-4155-BA8D-0322DC04218F}" dt="2022-09-22T04:34:45.364" v="14" actId="478"/>
            <ac:spMkLst>
              <pc:docMk/>
              <pc:sldMasterMk cId="245142296" sldId="2147483668"/>
              <pc:sldLayoutMk cId="2983574236" sldId="2147483675"/>
              <ac:spMk id="4" creationId="{59E430D5-1B31-658B-90F7-83299108C366}"/>
            </ac:spMkLst>
          </pc:spChg>
          <pc:spChg chg="add mod">
            <ac:chgData name="Rob Tharle" userId="6dbe73ff-de6f-4498-9131-38ba0c508dc0" providerId="ADAL" clId="{E0BBF35D-FDB7-4155-BA8D-0322DC04218F}" dt="2022-09-22T04:38:25.680" v="40" actId="14100"/>
            <ac:spMkLst>
              <pc:docMk/>
              <pc:sldMasterMk cId="245142296" sldId="2147483668"/>
              <pc:sldLayoutMk cId="2983574236" sldId="2147483675"/>
              <ac:spMk id="5" creationId="{47DBBF1C-49F7-40C7-9AA7-0EB6C6E30808}"/>
            </ac:spMkLst>
          </pc:spChg>
          <pc:spChg chg="add">
            <ac:chgData name="Rob Tharle" userId="6dbe73ff-de6f-4498-9131-38ba0c508dc0" providerId="ADAL" clId="{E0BBF35D-FDB7-4155-BA8D-0322DC04218F}" dt="2022-09-22T04:32:10.122" v="6"/>
            <ac:spMkLst>
              <pc:docMk/>
              <pc:sldMasterMk cId="245142296" sldId="2147483668"/>
              <pc:sldLayoutMk cId="2983574236" sldId="2147483675"/>
              <ac:spMk id="6" creationId="{9D57E02A-2091-FFD9-E1EB-6F62CFFE4EAB}"/>
            </ac:spMkLst>
          </pc:spChg>
          <pc:spChg chg="add">
            <ac:chgData name="Rob Tharle" userId="6dbe73ff-de6f-4498-9131-38ba0c508dc0" providerId="ADAL" clId="{E0BBF35D-FDB7-4155-BA8D-0322DC04218F}" dt="2022-09-22T04:32:10.122" v="6"/>
            <ac:spMkLst>
              <pc:docMk/>
              <pc:sldMasterMk cId="245142296" sldId="2147483668"/>
              <pc:sldLayoutMk cId="2983574236" sldId="2147483675"/>
              <ac:spMk id="7" creationId="{460D443D-FF4A-A51E-1C6D-856803B252AB}"/>
            </ac:spMkLst>
          </pc:spChg>
          <pc:picChg chg="add del">
            <ac:chgData name="Rob Tharle" userId="6dbe73ff-de6f-4498-9131-38ba0c508dc0" providerId="ADAL" clId="{E0BBF35D-FDB7-4155-BA8D-0322DC04218F}" dt="2022-09-22T04:34:09.929" v="7" actId="478"/>
            <ac:picMkLst>
              <pc:docMk/>
              <pc:sldMasterMk cId="245142296" sldId="2147483668"/>
              <pc:sldLayoutMk cId="2983574236" sldId="2147483675"/>
              <ac:picMk id="5" creationId="{B5C8D400-8E70-C643-4EDE-0D08C03E54C5}"/>
            </ac:picMkLst>
          </pc:picChg>
          <pc:picChg chg="add mod">
            <ac:chgData name="Rob Tharle" userId="6dbe73ff-de6f-4498-9131-38ba0c508dc0" providerId="ADAL" clId="{E0BBF35D-FDB7-4155-BA8D-0322DC04218F}" dt="2022-09-22T04:36:38.590" v="19" actId="1076"/>
            <ac:picMkLst>
              <pc:docMk/>
              <pc:sldMasterMk cId="245142296" sldId="2147483668"/>
              <pc:sldLayoutMk cId="2983574236" sldId="2147483675"/>
              <ac:picMk id="1026" creationId="{28FD958C-C436-6178-8B59-0BF4B7BCCC05}"/>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44DC6D-CD9A-0D4E-A022-549C1293ED15}" type="datetimeFigureOut">
              <a:rPr lang="en-GB" smtClean="0"/>
              <a:t>22/09/2022</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16ED76-D591-C948-893E-58B148611B2D}" type="slidenum">
              <a:rPr lang="en-GB" smtClean="0"/>
              <a:t>‹#›</a:t>
            </a:fld>
            <a:endParaRPr lang="en-GB"/>
          </a:p>
        </p:txBody>
      </p:sp>
    </p:spTree>
    <p:extLst>
      <p:ext uri="{BB962C8B-B14F-4D97-AF65-F5344CB8AC3E}">
        <p14:creationId xmlns:p14="http://schemas.microsoft.com/office/powerpoint/2010/main" val="1720861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D16ED76-D591-C948-893E-58B148611B2D}" type="slidenum">
              <a:rPr lang="en-GB" smtClean="0"/>
              <a:t>1</a:t>
            </a:fld>
            <a:endParaRPr lang="en-GB"/>
          </a:p>
        </p:txBody>
      </p:sp>
    </p:spTree>
    <p:extLst>
      <p:ext uri="{BB962C8B-B14F-4D97-AF65-F5344CB8AC3E}">
        <p14:creationId xmlns:p14="http://schemas.microsoft.com/office/powerpoint/2010/main" val="2278112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6CA11-FF74-1D3A-74FC-B93E0C56B619}"/>
              </a:ext>
            </a:extLst>
          </p:cNvPr>
          <p:cNvSpPr>
            <a:spLocks noGrp="1"/>
          </p:cNvSpPr>
          <p:nvPr>
            <p:ph type="ctrTitle"/>
          </p:nvPr>
        </p:nvSpPr>
        <p:spPr>
          <a:xfrm>
            <a:off x="857250" y="1621191"/>
            <a:ext cx="5143500" cy="3448756"/>
          </a:xfrm>
        </p:spPr>
        <p:txBody>
          <a:bodyPr anchor="b"/>
          <a:lstStyle>
            <a:lvl1pPr algn="ctr">
              <a:defRPr sz="3375"/>
            </a:lvl1pPr>
          </a:lstStyle>
          <a:p>
            <a:r>
              <a:rPr lang="en-US"/>
              <a:t>Click to edit Master title style</a:t>
            </a:r>
            <a:endParaRPr lang="en-GB"/>
          </a:p>
        </p:txBody>
      </p:sp>
      <p:sp>
        <p:nvSpPr>
          <p:cNvPr id="3" name="Subtitle 2">
            <a:extLst>
              <a:ext uri="{FF2B5EF4-FFF2-40B4-BE49-F238E27FC236}">
                <a16:creationId xmlns:a16="http://schemas.microsoft.com/office/drawing/2014/main" id="{DA9B5D1E-89A4-1DD3-17EF-84EFBF58CD9A}"/>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C96D398-95BD-6980-12F0-86E8EF52DFD7}"/>
              </a:ext>
            </a:extLst>
          </p:cNvPr>
          <p:cNvSpPr>
            <a:spLocks noGrp="1"/>
          </p:cNvSpPr>
          <p:nvPr>
            <p:ph type="dt" sz="half" idx="10"/>
          </p:nvPr>
        </p:nvSpPr>
        <p:spPr/>
        <p:txBody>
          <a:bodyPr/>
          <a:lstStyle/>
          <a:p>
            <a:fld id="{35B9F313-5338-E044-B60D-B7F94C7DEF1E}" type="datetimeFigureOut">
              <a:rPr lang="en-GB" smtClean="0"/>
              <a:t>22/09/2022</a:t>
            </a:fld>
            <a:endParaRPr lang="en-GB"/>
          </a:p>
        </p:txBody>
      </p:sp>
      <p:sp>
        <p:nvSpPr>
          <p:cNvPr id="5" name="Footer Placeholder 4">
            <a:extLst>
              <a:ext uri="{FF2B5EF4-FFF2-40B4-BE49-F238E27FC236}">
                <a16:creationId xmlns:a16="http://schemas.microsoft.com/office/drawing/2014/main" id="{234F7CCB-B2F0-D1D7-A277-237F61EB94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985F2E-2746-EAB4-F87E-80593B798EB4}"/>
              </a:ext>
            </a:extLst>
          </p:cNvPr>
          <p:cNvSpPr>
            <a:spLocks noGrp="1"/>
          </p:cNvSpPr>
          <p:nvPr>
            <p:ph type="sldNum" sz="quarter" idx="12"/>
          </p:nvPr>
        </p:nvSpPr>
        <p:spPr/>
        <p:txBody>
          <a:bodyPr/>
          <a:lstStyle/>
          <a:p>
            <a:fld id="{A41FC450-310F-E143-8500-A304DF7CC7EC}" type="slidenum">
              <a:rPr lang="en-GB" smtClean="0"/>
              <a:t>‹#›</a:t>
            </a:fld>
            <a:endParaRPr lang="en-GB"/>
          </a:p>
        </p:txBody>
      </p:sp>
    </p:spTree>
    <p:extLst>
      <p:ext uri="{BB962C8B-B14F-4D97-AF65-F5344CB8AC3E}">
        <p14:creationId xmlns:p14="http://schemas.microsoft.com/office/powerpoint/2010/main" val="2745870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CD414-5E92-1446-0A6A-CF4D3E1B9FB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29F25EC-F0A9-5D40-E60A-A3DCD32C8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B4F702-902C-8D9B-C92E-DBB86EB7815B}"/>
              </a:ext>
            </a:extLst>
          </p:cNvPr>
          <p:cNvSpPr>
            <a:spLocks noGrp="1"/>
          </p:cNvSpPr>
          <p:nvPr>
            <p:ph type="dt" sz="half" idx="10"/>
          </p:nvPr>
        </p:nvSpPr>
        <p:spPr/>
        <p:txBody>
          <a:bodyPr/>
          <a:lstStyle/>
          <a:p>
            <a:fld id="{35B9F313-5338-E044-B60D-B7F94C7DEF1E}" type="datetimeFigureOut">
              <a:rPr lang="en-GB" smtClean="0"/>
              <a:t>22/09/2022</a:t>
            </a:fld>
            <a:endParaRPr lang="en-GB"/>
          </a:p>
        </p:txBody>
      </p:sp>
      <p:sp>
        <p:nvSpPr>
          <p:cNvPr id="5" name="Footer Placeholder 4">
            <a:extLst>
              <a:ext uri="{FF2B5EF4-FFF2-40B4-BE49-F238E27FC236}">
                <a16:creationId xmlns:a16="http://schemas.microsoft.com/office/drawing/2014/main" id="{3D43AE4C-C4EB-47CF-A0A6-9B9433C4FC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BEA6DF-9B14-F103-0C4C-C7E8813D8951}"/>
              </a:ext>
            </a:extLst>
          </p:cNvPr>
          <p:cNvSpPr>
            <a:spLocks noGrp="1"/>
          </p:cNvSpPr>
          <p:nvPr>
            <p:ph type="sldNum" sz="quarter" idx="12"/>
          </p:nvPr>
        </p:nvSpPr>
        <p:spPr/>
        <p:txBody>
          <a:bodyPr/>
          <a:lstStyle/>
          <a:p>
            <a:fld id="{A41FC450-310F-E143-8500-A304DF7CC7EC}" type="slidenum">
              <a:rPr lang="en-GB" smtClean="0"/>
              <a:t>‹#›</a:t>
            </a:fld>
            <a:endParaRPr lang="en-GB"/>
          </a:p>
        </p:txBody>
      </p:sp>
    </p:spTree>
    <p:extLst>
      <p:ext uri="{BB962C8B-B14F-4D97-AF65-F5344CB8AC3E}">
        <p14:creationId xmlns:p14="http://schemas.microsoft.com/office/powerpoint/2010/main" val="2088692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C4EA54-8C62-7DA8-5A62-A23D097D785A}"/>
              </a:ext>
            </a:extLst>
          </p:cNvPr>
          <p:cNvSpPr>
            <a:spLocks noGrp="1"/>
          </p:cNvSpPr>
          <p:nvPr>
            <p:ph type="title" orient="vert"/>
          </p:nvPr>
        </p:nvSpPr>
        <p:spPr>
          <a:xfrm>
            <a:off x="4907756" y="527403"/>
            <a:ext cx="1478756" cy="8394877"/>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EBADE1-A8C7-A907-F443-A10E4D7017AF}"/>
              </a:ext>
            </a:extLst>
          </p:cNvPr>
          <p:cNvSpPr>
            <a:spLocks noGrp="1"/>
          </p:cNvSpPr>
          <p:nvPr>
            <p:ph type="body" orient="vert" idx="1"/>
          </p:nvPr>
        </p:nvSpPr>
        <p:spPr>
          <a:xfrm>
            <a:off x="471487"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70E36F-6D62-D929-2A25-180E24380756}"/>
              </a:ext>
            </a:extLst>
          </p:cNvPr>
          <p:cNvSpPr>
            <a:spLocks noGrp="1"/>
          </p:cNvSpPr>
          <p:nvPr>
            <p:ph type="dt" sz="half" idx="10"/>
          </p:nvPr>
        </p:nvSpPr>
        <p:spPr/>
        <p:txBody>
          <a:bodyPr/>
          <a:lstStyle/>
          <a:p>
            <a:fld id="{35B9F313-5338-E044-B60D-B7F94C7DEF1E}" type="datetimeFigureOut">
              <a:rPr lang="en-GB" smtClean="0"/>
              <a:t>22/09/2022</a:t>
            </a:fld>
            <a:endParaRPr lang="en-GB"/>
          </a:p>
        </p:txBody>
      </p:sp>
      <p:sp>
        <p:nvSpPr>
          <p:cNvPr id="5" name="Footer Placeholder 4">
            <a:extLst>
              <a:ext uri="{FF2B5EF4-FFF2-40B4-BE49-F238E27FC236}">
                <a16:creationId xmlns:a16="http://schemas.microsoft.com/office/drawing/2014/main" id="{59024914-4376-12AE-A67E-F702BFC3F6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207C27-7CF0-35FF-8D77-DFC8BD3C462F}"/>
              </a:ext>
            </a:extLst>
          </p:cNvPr>
          <p:cNvSpPr>
            <a:spLocks noGrp="1"/>
          </p:cNvSpPr>
          <p:nvPr>
            <p:ph type="sldNum" sz="quarter" idx="12"/>
          </p:nvPr>
        </p:nvSpPr>
        <p:spPr/>
        <p:txBody>
          <a:bodyPr/>
          <a:lstStyle/>
          <a:p>
            <a:fld id="{A41FC450-310F-E143-8500-A304DF7CC7EC}" type="slidenum">
              <a:rPr lang="en-GB" smtClean="0"/>
              <a:t>‹#›</a:t>
            </a:fld>
            <a:endParaRPr lang="en-GB"/>
          </a:p>
        </p:txBody>
      </p:sp>
    </p:spTree>
    <p:extLst>
      <p:ext uri="{BB962C8B-B14F-4D97-AF65-F5344CB8AC3E}">
        <p14:creationId xmlns:p14="http://schemas.microsoft.com/office/powerpoint/2010/main" val="2459753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CF58A-7743-2C8E-32FE-9E71BECFDA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246057-DA01-0EBE-6ADC-28D9EE318C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EE7D7D-86EF-B743-54E6-966A54257053}"/>
              </a:ext>
            </a:extLst>
          </p:cNvPr>
          <p:cNvSpPr>
            <a:spLocks noGrp="1"/>
          </p:cNvSpPr>
          <p:nvPr>
            <p:ph type="dt" sz="half" idx="10"/>
          </p:nvPr>
        </p:nvSpPr>
        <p:spPr/>
        <p:txBody>
          <a:bodyPr/>
          <a:lstStyle/>
          <a:p>
            <a:fld id="{35B9F313-5338-E044-B60D-B7F94C7DEF1E}" type="datetimeFigureOut">
              <a:rPr lang="en-GB" smtClean="0"/>
              <a:t>22/09/2022</a:t>
            </a:fld>
            <a:endParaRPr lang="en-GB"/>
          </a:p>
        </p:txBody>
      </p:sp>
      <p:sp>
        <p:nvSpPr>
          <p:cNvPr id="5" name="Footer Placeholder 4">
            <a:extLst>
              <a:ext uri="{FF2B5EF4-FFF2-40B4-BE49-F238E27FC236}">
                <a16:creationId xmlns:a16="http://schemas.microsoft.com/office/drawing/2014/main" id="{EB568775-A7D8-EA1E-2CB8-A629694014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D5D049-461A-C687-BCA8-332BB1F7A02C}"/>
              </a:ext>
            </a:extLst>
          </p:cNvPr>
          <p:cNvSpPr>
            <a:spLocks noGrp="1"/>
          </p:cNvSpPr>
          <p:nvPr>
            <p:ph type="sldNum" sz="quarter" idx="12"/>
          </p:nvPr>
        </p:nvSpPr>
        <p:spPr/>
        <p:txBody>
          <a:bodyPr/>
          <a:lstStyle/>
          <a:p>
            <a:fld id="{A41FC450-310F-E143-8500-A304DF7CC7EC}" type="slidenum">
              <a:rPr lang="en-GB" smtClean="0"/>
              <a:t>‹#›</a:t>
            </a:fld>
            <a:endParaRPr lang="en-GB"/>
          </a:p>
        </p:txBody>
      </p:sp>
    </p:spTree>
    <p:extLst>
      <p:ext uri="{BB962C8B-B14F-4D97-AF65-F5344CB8AC3E}">
        <p14:creationId xmlns:p14="http://schemas.microsoft.com/office/powerpoint/2010/main" val="3477847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49B96-77A3-7C2A-44CB-E6A968651D54}"/>
              </a:ext>
            </a:extLst>
          </p:cNvPr>
          <p:cNvSpPr>
            <a:spLocks noGrp="1"/>
          </p:cNvSpPr>
          <p:nvPr>
            <p:ph type="title"/>
          </p:nvPr>
        </p:nvSpPr>
        <p:spPr>
          <a:xfrm>
            <a:off x="467916" y="2469622"/>
            <a:ext cx="5915025" cy="4120620"/>
          </a:xfrm>
        </p:spPr>
        <p:txBody>
          <a:bodyPr anchor="b"/>
          <a:lstStyle>
            <a:lvl1pPr>
              <a:defRPr sz="3375"/>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8762DCE-B888-5B5A-736B-6D90A075EBEE}"/>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435F48-D1AA-15ED-5CBF-9E5F90557E47}"/>
              </a:ext>
            </a:extLst>
          </p:cNvPr>
          <p:cNvSpPr>
            <a:spLocks noGrp="1"/>
          </p:cNvSpPr>
          <p:nvPr>
            <p:ph type="dt" sz="half" idx="10"/>
          </p:nvPr>
        </p:nvSpPr>
        <p:spPr/>
        <p:txBody>
          <a:bodyPr/>
          <a:lstStyle/>
          <a:p>
            <a:fld id="{35B9F313-5338-E044-B60D-B7F94C7DEF1E}" type="datetimeFigureOut">
              <a:rPr lang="en-GB" smtClean="0"/>
              <a:t>22/09/2022</a:t>
            </a:fld>
            <a:endParaRPr lang="en-GB"/>
          </a:p>
        </p:txBody>
      </p:sp>
      <p:sp>
        <p:nvSpPr>
          <p:cNvPr id="5" name="Footer Placeholder 4">
            <a:extLst>
              <a:ext uri="{FF2B5EF4-FFF2-40B4-BE49-F238E27FC236}">
                <a16:creationId xmlns:a16="http://schemas.microsoft.com/office/drawing/2014/main" id="{9FA567D0-1115-5C74-BC7B-60CDDF6BEF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32D3A0-E31C-EDD9-98BC-533D1BA0D97B}"/>
              </a:ext>
            </a:extLst>
          </p:cNvPr>
          <p:cNvSpPr>
            <a:spLocks noGrp="1"/>
          </p:cNvSpPr>
          <p:nvPr>
            <p:ph type="sldNum" sz="quarter" idx="12"/>
          </p:nvPr>
        </p:nvSpPr>
        <p:spPr/>
        <p:txBody>
          <a:bodyPr/>
          <a:lstStyle/>
          <a:p>
            <a:fld id="{A41FC450-310F-E143-8500-A304DF7CC7EC}" type="slidenum">
              <a:rPr lang="en-GB" smtClean="0"/>
              <a:t>‹#›</a:t>
            </a:fld>
            <a:endParaRPr lang="en-GB"/>
          </a:p>
        </p:txBody>
      </p:sp>
    </p:spTree>
    <p:extLst>
      <p:ext uri="{BB962C8B-B14F-4D97-AF65-F5344CB8AC3E}">
        <p14:creationId xmlns:p14="http://schemas.microsoft.com/office/powerpoint/2010/main" val="2845095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94C0A-83B6-2779-2440-80F005C1C2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8BEB5D-6E40-4A26-2215-E77FA7AA41C9}"/>
              </a:ext>
            </a:extLst>
          </p:cNvPr>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6D9835-C807-AEA5-9DD0-79D5DC5CB94B}"/>
              </a:ext>
            </a:extLst>
          </p:cNvPr>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1A5C590-CCB1-AAAE-34D1-83B9672263AD}"/>
              </a:ext>
            </a:extLst>
          </p:cNvPr>
          <p:cNvSpPr>
            <a:spLocks noGrp="1"/>
          </p:cNvSpPr>
          <p:nvPr>
            <p:ph type="dt" sz="half" idx="10"/>
          </p:nvPr>
        </p:nvSpPr>
        <p:spPr/>
        <p:txBody>
          <a:bodyPr/>
          <a:lstStyle/>
          <a:p>
            <a:fld id="{35B9F313-5338-E044-B60D-B7F94C7DEF1E}" type="datetimeFigureOut">
              <a:rPr lang="en-GB" smtClean="0"/>
              <a:t>22/09/2022</a:t>
            </a:fld>
            <a:endParaRPr lang="en-GB"/>
          </a:p>
        </p:txBody>
      </p:sp>
      <p:sp>
        <p:nvSpPr>
          <p:cNvPr id="6" name="Footer Placeholder 5">
            <a:extLst>
              <a:ext uri="{FF2B5EF4-FFF2-40B4-BE49-F238E27FC236}">
                <a16:creationId xmlns:a16="http://schemas.microsoft.com/office/drawing/2014/main" id="{5D7DF2C8-6886-199F-BD13-E60CBC306A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5C63E5-D542-336A-A5FB-32576EFEB8A1}"/>
              </a:ext>
            </a:extLst>
          </p:cNvPr>
          <p:cNvSpPr>
            <a:spLocks noGrp="1"/>
          </p:cNvSpPr>
          <p:nvPr>
            <p:ph type="sldNum" sz="quarter" idx="12"/>
          </p:nvPr>
        </p:nvSpPr>
        <p:spPr/>
        <p:txBody>
          <a:bodyPr/>
          <a:lstStyle/>
          <a:p>
            <a:fld id="{A41FC450-310F-E143-8500-A304DF7CC7EC}" type="slidenum">
              <a:rPr lang="en-GB" smtClean="0"/>
              <a:t>‹#›</a:t>
            </a:fld>
            <a:endParaRPr lang="en-GB"/>
          </a:p>
        </p:txBody>
      </p:sp>
    </p:spTree>
    <p:extLst>
      <p:ext uri="{BB962C8B-B14F-4D97-AF65-F5344CB8AC3E}">
        <p14:creationId xmlns:p14="http://schemas.microsoft.com/office/powerpoint/2010/main" val="1575502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06196-30F6-AFD1-3226-C6F2C5498362}"/>
              </a:ext>
            </a:extLst>
          </p:cNvPr>
          <p:cNvSpPr>
            <a:spLocks noGrp="1"/>
          </p:cNvSpPr>
          <p:nvPr>
            <p:ph type="title"/>
          </p:nvPr>
        </p:nvSpPr>
        <p:spPr>
          <a:xfrm>
            <a:off x="472381" y="527404"/>
            <a:ext cx="5915025" cy="1914702"/>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E008AF-25BE-EB97-5EAF-3BEAABEA18CD}"/>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63DB232B-1F7B-E0D9-B49D-E35202AAABBE}"/>
              </a:ext>
            </a:extLst>
          </p:cNvPr>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19BF8EF-429E-3636-D726-1459EEC6E013}"/>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583B8817-523A-9B3B-9D42-2A53E9AAE8A1}"/>
              </a:ext>
            </a:extLst>
          </p:cNvPr>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A3A4238-D366-0CAF-F270-6E4B08662894}"/>
              </a:ext>
            </a:extLst>
          </p:cNvPr>
          <p:cNvSpPr>
            <a:spLocks noGrp="1"/>
          </p:cNvSpPr>
          <p:nvPr>
            <p:ph type="dt" sz="half" idx="10"/>
          </p:nvPr>
        </p:nvSpPr>
        <p:spPr/>
        <p:txBody>
          <a:bodyPr/>
          <a:lstStyle/>
          <a:p>
            <a:fld id="{35B9F313-5338-E044-B60D-B7F94C7DEF1E}" type="datetimeFigureOut">
              <a:rPr lang="en-GB" smtClean="0"/>
              <a:t>22/09/2022</a:t>
            </a:fld>
            <a:endParaRPr lang="en-GB"/>
          </a:p>
        </p:txBody>
      </p:sp>
      <p:sp>
        <p:nvSpPr>
          <p:cNvPr id="8" name="Footer Placeholder 7">
            <a:extLst>
              <a:ext uri="{FF2B5EF4-FFF2-40B4-BE49-F238E27FC236}">
                <a16:creationId xmlns:a16="http://schemas.microsoft.com/office/drawing/2014/main" id="{5ACFF28E-4861-EDDF-5536-2D47C3C9C8C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5397D24-7FA4-BD9D-88EC-4BE217A8B0B1}"/>
              </a:ext>
            </a:extLst>
          </p:cNvPr>
          <p:cNvSpPr>
            <a:spLocks noGrp="1"/>
          </p:cNvSpPr>
          <p:nvPr>
            <p:ph type="sldNum" sz="quarter" idx="12"/>
          </p:nvPr>
        </p:nvSpPr>
        <p:spPr/>
        <p:txBody>
          <a:bodyPr/>
          <a:lstStyle/>
          <a:p>
            <a:fld id="{A41FC450-310F-E143-8500-A304DF7CC7EC}" type="slidenum">
              <a:rPr lang="en-GB" smtClean="0"/>
              <a:t>‹#›</a:t>
            </a:fld>
            <a:endParaRPr lang="en-GB"/>
          </a:p>
        </p:txBody>
      </p:sp>
    </p:spTree>
    <p:extLst>
      <p:ext uri="{BB962C8B-B14F-4D97-AF65-F5344CB8AC3E}">
        <p14:creationId xmlns:p14="http://schemas.microsoft.com/office/powerpoint/2010/main" val="1055538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E80E5-256C-AE99-04FE-DC3EC87C0C3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3B4C286-436F-6411-C9B8-E8A3331D8A16}"/>
              </a:ext>
            </a:extLst>
          </p:cNvPr>
          <p:cNvSpPr>
            <a:spLocks noGrp="1"/>
          </p:cNvSpPr>
          <p:nvPr>
            <p:ph type="dt" sz="half" idx="10"/>
          </p:nvPr>
        </p:nvSpPr>
        <p:spPr/>
        <p:txBody>
          <a:bodyPr/>
          <a:lstStyle/>
          <a:p>
            <a:fld id="{35B9F313-5338-E044-B60D-B7F94C7DEF1E}" type="datetimeFigureOut">
              <a:rPr lang="en-GB" smtClean="0"/>
              <a:t>22/09/2022</a:t>
            </a:fld>
            <a:endParaRPr lang="en-GB"/>
          </a:p>
        </p:txBody>
      </p:sp>
      <p:sp>
        <p:nvSpPr>
          <p:cNvPr id="4" name="Footer Placeholder 3">
            <a:extLst>
              <a:ext uri="{FF2B5EF4-FFF2-40B4-BE49-F238E27FC236}">
                <a16:creationId xmlns:a16="http://schemas.microsoft.com/office/drawing/2014/main" id="{12BE6382-F23A-A553-045E-707EC524A3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A5DA86E-C264-5465-31F8-BE53291D2FD0}"/>
              </a:ext>
            </a:extLst>
          </p:cNvPr>
          <p:cNvSpPr>
            <a:spLocks noGrp="1"/>
          </p:cNvSpPr>
          <p:nvPr>
            <p:ph type="sldNum" sz="quarter" idx="12"/>
          </p:nvPr>
        </p:nvSpPr>
        <p:spPr/>
        <p:txBody>
          <a:bodyPr/>
          <a:lstStyle/>
          <a:p>
            <a:fld id="{A41FC450-310F-E143-8500-A304DF7CC7EC}" type="slidenum">
              <a:rPr lang="en-GB" smtClean="0"/>
              <a:t>‹#›</a:t>
            </a:fld>
            <a:endParaRPr lang="en-GB"/>
          </a:p>
        </p:txBody>
      </p:sp>
    </p:spTree>
    <p:extLst>
      <p:ext uri="{BB962C8B-B14F-4D97-AF65-F5344CB8AC3E}">
        <p14:creationId xmlns:p14="http://schemas.microsoft.com/office/powerpoint/2010/main" val="223160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D57E02A-2091-FFD9-E1EB-6F62CFFE4EAB}"/>
              </a:ext>
            </a:extLst>
          </p:cNvPr>
          <p:cNvSpPr/>
          <p:nvPr userDrawn="1"/>
        </p:nvSpPr>
        <p:spPr>
          <a:xfrm>
            <a:off x="0" y="9456000"/>
            <a:ext cx="6858000" cy="45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460D443D-FF4A-A51E-1C6D-856803B252AB}"/>
              </a:ext>
            </a:extLst>
          </p:cNvPr>
          <p:cNvSpPr txBox="1"/>
          <p:nvPr userDrawn="1"/>
        </p:nvSpPr>
        <p:spPr>
          <a:xfrm>
            <a:off x="235152" y="9519145"/>
            <a:ext cx="2818213" cy="307777"/>
          </a:xfrm>
          <a:prstGeom prst="rect">
            <a:avLst/>
          </a:prstGeom>
          <a:noFill/>
        </p:spPr>
        <p:txBody>
          <a:bodyPr wrap="square" rtlCol="0">
            <a:spAutoFit/>
          </a:bodyPr>
          <a:lstStyle/>
          <a:p>
            <a:r>
              <a:rPr lang="en-GB" sz="700" b="1" dirty="0">
                <a:solidFill>
                  <a:schemeClr val="bg1"/>
                </a:solidFill>
                <a:latin typeface="NeueHaasGroteskText Pro" panose="020B0504020202020204" pitchFamily="34" charset="77"/>
              </a:rPr>
              <a:t>Contact us at </a:t>
            </a:r>
            <a:r>
              <a:rPr lang="en-GB" sz="700" dirty="0">
                <a:solidFill>
                  <a:schemeClr val="bg1"/>
                </a:solidFill>
                <a:latin typeface="NeueHaasGroteskText Pro" panose="020B0504020202020204" pitchFamily="34" charset="77"/>
              </a:rPr>
              <a:t>mail@cybera.io </a:t>
            </a:r>
          </a:p>
          <a:p>
            <a:r>
              <a:rPr lang="en-GB" sz="700" b="1" dirty="0">
                <a:solidFill>
                  <a:schemeClr val="bg1"/>
                </a:solidFill>
                <a:latin typeface="NeueHaasGroteskText Pro" panose="020B0504020202020204" pitchFamily="34" charset="77"/>
              </a:rPr>
              <a:t>Visit our website at </a:t>
            </a:r>
            <a:r>
              <a:rPr lang="en-GB" sz="700" dirty="0">
                <a:solidFill>
                  <a:schemeClr val="bg1"/>
                </a:solidFill>
                <a:latin typeface="NeueHaasGroteskText Pro" panose="020B0504020202020204" pitchFamily="34" charset="77"/>
              </a:rPr>
              <a:t>www.cybera.io</a:t>
            </a:r>
            <a:endParaRPr lang="en-GB" sz="700" dirty="0">
              <a:solidFill>
                <a:schemeClr val="bg1"/>
              </a:solidFill>
            </a:endParaRPr>
          </a:p>
        </p:txBody>
      </p:sp>
      <p:pic>
        <p:nvPicPr>
          <p:cNvPr id="1026" name="62552B57-401F-4031-AB06-1961894B0F19">
            <a:extLst>
              <a:ext uri="{FF2B5EF4-FFF2-40B4-BE49-F238E27FC236}">
                <a16:creationId xmlns:a16="http://schemas.microsoft.com/office/drawing/2014/main" id="{28FD958C-C436-6178-8B59-0BF4B7BCCC0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35153" y="79078"/>
            <a:ext cx="1142092" cy="1142092"/>
          </a:xfrm>
          <a:prstGeom prst="rect">
            <a:avLst/>
          </a:prstGeom>
          <a:solidFill>
            <a:schemeClr val="bg1"/>
          </a:solidFill>
          <a:ln w="9525">
            <a:solidFill>
              <a:schemeClr val="bg1"/>
            </a:solidFill>
            <a:miter lim="800000"/>
            <a:headEnd/>
            <a:tailEnd/>
          </a:ln>
        </p:spPr>
      </p:pic>
      <p:sp>
        <p:nvSpPr>
          <p:cNvPr id="2" name="Rectangle 1">
            <a:extLst>
              <a:ext uri="{FF2B5EF4-FFF2-40B4-BE49-F238E27FC236}">
                <a16:creationId xmlns:a16="http://schemas.microsoft.com/office/drawing/2014/main" id="{02DCA5AB-6AC3-5593-7B1A-63F245275843}"/>
              </a:ext>
            </a:extLst>
          </p:cNvPr>
          <p:cNvSpPr/>
          <p:nvPr userDrawn="1"/>
        </p:nvSpPr>
        <p:spPr>
          <a:xfrm>
            <a:off x="1264356" y="79078"/>
            <a:ext cx="442181" cy="11420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2">
            <a:extLst>
              <a:ext uri="{FF2B5EF4-FFF2-40B4-BE49-F238E27FC236}">
                <a16:creationId xmlns:a16="http://schemas.microsoft.com/office/drawing/2014/main" id="{03F73182-48B9-27DC-4E0F-6E03991401F9}"/>
              </a:ext>
            </a:extLst>
          </p:cNvPr>
          <p:cNvSpPr/>
          <p:nvPr userDrawn="1"/>
        </p:nvSpPr>
        <p:spPr>
          <a:xfrm>
            <a:off x="52616" y="1035709"/>
            <a:ext cx="1471384" cy="45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a:extLst>
              <a:ext uri="{FF2B5EF4-FFF2-40B4-BE49-F238E27FC236}">
                <a16:creationId xmlns:a16="http://schemas.microsoft.com/office/drawing/2014/main" id="{121A42EF-C65C-9AF7-9317-18A1BC15334F}"/>
              </a:ext>
            </a:extLst>
          </p:cNvPr>
          <p:cNvSpPr/>
          <p:nvPr userDrawn="1"/>
        </p:nvSpPr>
        <p:spPr>
          <a:xfrm>
            <a:off x="0" y="79078"/>
            <a:ext cx="309488" cy="11420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47DBBF1C-49F7-40C7-9AA7-0EB6C6E30808}"/>
              </a:ext>
            </a:extLst>
          </p:cNvPr>
          <p:cNvSpPr/>
          <p:nvPr userDrawn="1"/>
        </p:nvSpPr>
        <p:spPr>
          <a:xfrm>
            <a:off x="28653" y="129250"/>
            <a:ext cx="1471384" cy="1868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983574236"/>
      </p:ext>
    </p:extLst>
  </p:cSld>
  <p:clrMapOvr>
    <a:masterClrMapping/>
  </p:clrMapOvr>
  <p:extLst>
    <p:ext uri="{DCECCB84-F9BA-43D5-87BE-67443E8EF086}">
      <p15:sldGuideLst xmlns:p15="http://schemas.microsoft.com/office/powerpoint/2012/main">
        <p15:guide id="1" pos="206" userDrawn="1">
          <p15:clr>
            <a:srgbClr val="FBAE40"/>
          </p15:clr>
        </p15:guide>
        <p15:guide id="2" orient="horz" pos="745" userDrawn="1">
          <p15:clr>
            <a:srgbClr val="FBAE40"/>
          </p15:clr>
        </p15:guide>
        <p15:guide id="3" orient="horz" pos="210" userDrawn="1">
          <p15:clr>
            <a:srgbClr val="FBAE40"/>
          </p15:clr>
        </p15:guide>
        <p15:guide id="4" pos="1766" userDrawn="1">
          <p15:clr>
            <a:srgbClr val="FBAE40"/>
          </p15:clr>
        </p15:guide>
        <p15:guide id="5" pos="2554" userDrawn="1">
          <p15:clr>
            <a:srgbClr val="FBAE40"/>
          </p15:clr>
        </p15:guide>
        <p15:guide id="6" pos="2636" userDrawn="1">
          <p15:clr>
            <a:srgbClr val="FBAE40"/>
          </p15:clr>
        </p15:guide>
        <p15:guide id="7" orient="horz" pos="5217" userDrawn="1">
          <p15:clr>
            <a:srgbClr val="FBAE40"/>
          </p15:clr>
        </p15:guide>
        <p15:guide id="8" orient="horz" pos="5002" userDrawn="1">
          <p15:clr>
            <a:srgbClr val="FBAE40"/>
          </p15:clr>
        </p15:guide>
        <p15:guide id="9" pos="2743" userDrawn="1">
          <p15:clr>
            <a:srgbClr val="FBAE40"/>
          </p15:clr>
        </p15:guide>
        <p15:guide id="10" pos="4126" userDrawn="1">
          <p15:clr>
            <a:srgbClr val="FBAE40"/>
          </p15:clr>
        </p15:guide>
        <p15:guide id="11" orient="horz" pos="5897" userDrawn="1">
          <p15:clr>
            <a:srgbClr val="FBAE40"/>
          </p15:clr>
        </p15:guide>
        <p15:guide id="12" orient="horz" pos="6091" userDrawn="1">
          <p15:clr>
            <a:srgbClr val="FBAE40"/>
          </p15:clr>
        </p15:guide>
        <p15:guide id="13" orient="horz" pos="1654" userDrawn="1">
          <p15:clr>
            <a:srgbClr val="FBAE40"/>
          </p15:clr>
        </p15:guide>
        <p15:guide id="14" orient="horz" pos="4181" userDrawn="1">
          <p15:clr>
            <a:srgbClr val="FBAE40"/>
          </p15:clr>
        </p15:guide>
        <p15:guide id="15" orient="horz" pos="4021" userDrawn="1">
          <p15:clr>
            <a:srgbClr val="FBAE40"/>
          </p15:clr>
        </p15:guide>
        <p15:guide id="16" orient="horz" pos="4413" userDrawn="1">
          <p15:clr>
            <a:srgbClr val="FBAE40"/>
          </p15:clr>
        </p15:guide>
        <p15:guide id="17" orient="horz" pos="3085"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91EAE-B64F-898E-642B-07ADB1D4859A}"/>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209A32D-39A0-F642-54C8-B3E633500080}"/>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6923F0B-DB3A-3991-0A56-F98D4AABDF2C}"/>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5AE8C083-93DE-0200-8705-D57738C89FDA}"/>
              </a:ext>
            </a:extLst>
          </p:cNvPr>
          <p:cNvSpPr>
            <a:spLocks noGrp="1"/>
          </p:cNvSpPr>
          <p:nvPr>
            <p:ph type="dt" sz="half" idx="10"/>
          </p:nvPr>
        </p:nvSpPr>
        <p:spPr/>
        <p:txBody>
          <a:bodyPr/>
          <a:lstStyle/>
          <a:p>
            <a:fld id="{35B9F313-5338-E044-B60D-B7F94C7DEF1E}" type="datetimeFigureOut">
              <a:rPr lang="en-GB" smtClean="0"/>
              <a:t>22/09/2022</a:t>
            </a:fld>
            <a:endParaRPr lang="en-GB"/>
          </a:p>
        </p:txBody>
      </p:sp>
      <p:sp>
        <p:nvSpPr>
          <p:cNvPr id="6" name="Footer Placeholder 5">
            <a:extLst>
              <a:ext uri="{FF2B5EF4-FFF2-40B4-BE49-F238E27FC236}">
                <a16:creationId xmlns:a16="http://schemas.microsoft.com/office/drawing/2014/main" id="{D48CC27E-C28C-F117-C000-D88959FA7B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6A2539-24A7-C56A-E0BE-85D2696AF3E5}"/>
              </a:ext>
            </a:extLst>
          </p:cNvPr>
          <p:cNvSpPr>
            <a:spLocks noGrp="1"/>
          </p:cNvSpPr>
          <p:nvPr>
            <p:ph type="sldNum" sz="quarter" idx="12"/>
          </p:nvPr>
        </p:nvSpPr>
        <p:spPr/>
        <p:txBody>
          <a:bodyPr/>
          <a:lstStyle/>
          <a:p>
            <a:fld id="{A41FC450-310F-E143-8500-A304DF7CC7EC}" type="slidenum">
              <a:rPr lang="en-GB" smtClean="0"/>
              <a:t>‹#›</a:t>
            </a:fld>
            <a:endParaRPr lang="en-GB"/>
          </a:p>
        </p:txBody>
      </p:sp>
    </p:spTree>
    <p:extLst>
      <p:ext uri="{BB962C8B-B14F-4D97-AF65-F5344CB8AC3E}">
        <p14:creationId xmlns:p14="http://schemas.microsoft.com/office/powerpoint/2010/main" val="235876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58A1F-FC80-560A-F497-7A8849085039}"/>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6FE937E-E5BC-4F1D-334D-A33E90784330}"/>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GB"/>
          </a:p>
        </p:txBody>
      </p:sp>
      <p:sp>
        <p:nvSpPr>
          <p:cNvPr id="4" name="Text Placeholder 3">
            <a:extLst>
              <a:ext uri="{FF2B5EF4-FFF2-40B4-BE49-F238E27FC236}">
                <a16:creationId xmlns:a16="http://schemas.microsoft.com/office/drawing/2014/main" id="{8593E5FC-DCAF-FAC8-8D10-118DC301673D}"/>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E9704FA2-1A8A-47AC-8478-E57B85AA65EE}"/>
              </a:ext>
            </a:extLst>
          </p:cNvPr>
          <p:cNvSpPr>
            <a:spLocks noGrp="1"/>
          </p:cNvSpPr>
          <p:nvPr>
            <p:ph type="dt" sz="half" idx="10"/>
          </p:nvPr>
        </p:nvSpPr>
        <p:spPr/>
        <p:txBody>
          <a:bodyPr/>
          <a:lstStyle/>
          <a:p>
            <a:fld id="{35B9F313-5338-E044-B60D-B7F94C7DEF1E}" type="datetimeFigureOut">
              <a:rPr lang="en-GB" smtClean="0"/>
              <a:t>22/09/2022</a:t>
            </a:fld>
            <a:endParaRPr lang="en-GB"/>
          </a:p>
        </p:txBody>
      </p:sp>
      <p:sp>
        <p:nvSpPr>
          <p:cNvPr id="6" name="Footer Placeholder 5">
            <a:extLst>
              <a:ext uri="{FF2B5EF4-FFF2-40B4-BE49-F238E27FC236}">
                <a16:creationId xmlns:a16="http://schemas.microsoft.com/office/drawing/2014/main" id="{AFAA2A24-0A27-2E0E-A260-E0C70280BA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72EBA8-7347-C310-A3C7-85869EAF668A}"/>
              </a:ext>
            </a:extLst>
          </p:cNvPr>
          <p:cNvSpPr>
            <a:spLocks noGrp="1"/>
          </p:cNvSpPr>
          <p:nvPr>
            <p:ph type="sldNum" sz="quarter" idx="12"/>
          </p:nvPr>
        </p:nvSpPr>
        <p:spPr/>
        <p:txBody>
          <a:bodyPr/>
          <a:lstStyle/>
          <a:p>
            <a:fld id="{A41FC450-310F-E143-8500-A304DF7CC7EC}" type="slidenum">
              <a:rPr lang="en-GB" smtClean="0"/>
              <a:t>‹#›</a:t>
            </a:fld>
            <a:endParaRPr lang="en-GB"/>
          </a:p>
        </p:txBody>
      </p:sp>
    </p:spTree>
    <p:extLst>
      <p:ext uri="{BB962C8B-B14F-4D97-AF65-F5344CB8AC3E}">
        <p14:creationId xmlns:p14="http://schemas.microsoft.com/office/powerpoint/2010/main" val="227461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6CA5C6-C21C-046E-5D12-EEA3F433D100}"/>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0A44E35-FA6D-D4AB-F2C7-8CAC5317B746}"/>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2B238B-05C9-B202-8691-87F825978474}"/>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35B9F313-5338-E044-B60D-B7F94C7DEF1E}" type="datetimeFigureOut">
              <a:rPr lang="en-GB" smtClean="0"/>
              <a:t>22/09/2022</a:t>
            </a:fld>
            <a:endParaRPr lang="en-GB"/>
          </a:p>
        </p:txBody>
      </p:sp>
      <p:sp>
        <p:nvSpPr>
          <p:cNvPr id="5" name="Footer Placeholder 4">
            <a:extLst>
              <a:ext uri="{FF2B5EF4-FFF2-40B4-BE49-F238E27FC236}">
                <a16:creationId xmlns:a16="http://schemas.microsoft.com/office/drawing/2014/main" id="{508BA8D9-E33C-D27E-A011-13260DE1E503}"/>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0B9FBB3-8BA7-977F-4D71-0CAC6D23D3B2}"/>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A41FC450-310F-E143-8500-A304DF7CC7EC}" type="slidenum">
              <a:rPr lang="en-GB" smtClean="0"/>
              <a:t>‹#›</a:t>
            </a:fld>
            <a:endParaRPr lang="en-GB"/>
          </a:p>
        </p:txBody>
      </p:sp>
    </p:spTree>
    <p:extLst>
      <p:ext uri="{BB962C8B-B14F-4D97-AF65-F5344CB8AC3E}">
        <p14:creationId xmlns:p14="http://schemas.microsoft.com/office/powerpoint/2010/main" val="24514229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cid:CF344021-7171-44EA-B347-996C86EFB64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059642C-B7E5-B80A-F011-C1788BEAD18F}"/>
              </a:ext>
            </a:extLst>
          </p:cNvPr>
          <p:cNvSpPr txBox="1"/>
          <p:nvPr/>
        </p:nvSpPr>
        <p:spPr>
          <a:xfrm>
            <a:off x="3594889" y="8890000"/>
            <a:ext cx="184731" cy="369332"/>
          </a:xfrm>
          <a:prstGeom prst="rect">
            <a:avLst/>
          </a:prstGeom>
          <a:noFill/>
        </p:spPr>
        <p:txBody>
          <a:bodyPr wrap="none" rtlCol="0">
            <a:spAutoFit/>
          </a:bodyPr>
          <a:lstStyle/>
          <a:p>
            <a:endParaRPr lang="en-GB" dirty="0"/>
          </a:p>
        </p:txBody>
      </p:sp>
      <p:sp>
        <p:nvSpPr>
          <p:cNvPr id="52" name="TextBox 51">
            <a:extLst>
              <a:ext uri="{FF2B5EF4-FFF2-40B4-BE49-F238E27FC236}">
                <a16:creationId xmlns:a16="http://schemas.microsoft.com/office/drawing/2014/main" id="{D7EBBD99-D8DF-DBDA-7C4D-F2266258EED2}"/>
              </a:ext>
            </a:extLst>
          </p:cNvPr>
          <p:cNvSpPr txBox="1"/>
          <p:nvPr/>
        </p:nvSpPr>
        <p:spPr>
          <a:xfrm>
            <a:off x="235415" y="1115958"/>
            <a:ext cx="3193585" cy="1718419"/>
          </a:xfrm>
          <a:prstGeom prst="rect">
            <a:avLst/>
          </a:prstGeom>
          <a:noFill/>
        </p:spPr>
        <p:txBody>
          <a:bodyPr wrap="square" rtlCol="0">
            <a:spAutoFit/>
          </a:bodyPr>
          <a:lstStyle/>
          <a:p>
            <a:pPr>
              <a:spcAft>
                <a:spcPts val="200"/>
              </a:spcAft>
            </a:pPr>
            <a:r>
              <a:rPr lang="en-GB" sz="1000" b="1" dirty="0">
                <a:latin typeface="NeueHaasGroteskText Pro" panose="020B0504020202020204" pitchFamily="34" charset="77"/>
              </a:rPr>
              <a:t>CYBERCRIME WATCHLIST™</a:t>
            </a:r>
            <a:endParaRPr lang="en-GB" sz="1000" dirty="0">
              <a:latin typeface="NeueHaasGroteskText Pro" panose="020B0504020202020204" pitchFamily="34" charset="77"/>
            </a:endParaRPr>
          </a:p>
          <a:p>
            <a:r>
              <a:rPr lang="en-GB" sz="2000" b="1" dirty="0">
                <a:latin typeface="NeueHaasGroteskText Pro" panose="020B0504020202020204" pitchFamily="34" charset="77"/>
              </a:rPr>
              <a:t>Unique data correlated to </a:t>
            </a:r>
            <a:r>
              <a:rPr lang="en-GB" sz="2000" b="1" dirty="0">
                <a:solidFill>
                  <a:srgbClr val="02F1F2"/>
                </a:solidFill>
                <a:latin typeface="NeueHaasGroteskText Pro" panose="020B0504020202020204" pitchFamily="34" charset="77"/>
              </a:rPr>
              <a:t>financial cybercrime</a:t>
            </a:r>
            <a:br>
              <a:rPr lang="en-GB" sz="2000" dirty="0">
                <a:solidFill>
                  <a:srgbClr val="000000"/>
                </a:solidFill>
                <a:effectLst/>
                <a:latin typeface="FT Base x CYBERA Semibold"/>
                <a:ea typeface="Times New Roman" panose="02020603050405020304" pitchFamily="18" charset="0"/>
                <a:cs typeface="Calibri" panose="020F0502020204030204" pitchFamily="34" charset="0"/>
              </a:rPr>
            </a:br>
            <a:r>
              <a:rPr lang="en-GB" sz="1200" b="1" dirty="0">
                <a:solidFill>
                  <a:srgbClr val="000000"/>
                </a:solidFill>
                <a:effectLst/>
                <a:latin typeface="FT Base x CYBERA Regular"/>
                <a:ea typeface="Times New Roman" panose="02020603050405020304" pitchFamily="18" charset="0"/>
                <a:cs typeface="Calibri" panose="020F0502020204030204" pitchFamily="34" charset="0"/>
              </a:rPr>
              <a:t>High quality data providing actionable intelligence on money mules, including Wallet Address, IBANs, email and social</a:t>
            </a:r>
            <a:endParaRPr lang="en-GB" sz="1200" b="1" dirty="0">
              <a:effectLst/>
              <a:latin typeface="Times New Roman" panose="02020603050405020304" pitchFamily="18" charset="0"/>
              <a:ea typeface="Times New Roman" panose="02020603050405020304" pitchFamily="18" charset="0"/>
            </a:endParaRPr>
          </a:p>
          <a:p>
            <a:r>
              <a:rPr lang="en-GB" sz="1800" dirty="0">
                <a:solidFill>
                  <a:srgbClr val="000000"/>
                </a:solidFill>
                <a:effectLst/>
                <a:latin typeface="Calibri" panose="020F050202020403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p:txBody>
      </p:sp>
      <p:sp>
        <p:nvSpPr>
          <p:cNvPr id="54" name="Rectangle 53">
            <a:extLst>
              <a:ext uri="{FF2B5EF4-FFF2-40B4-BE49-F238E27FC236}">
                <a16:creationId xmlns:a16="http://schemas.microsoft.com/office/drawing/2014/main" id="{460F7BA3-ACA7-EF4C-7C00-B7D2D453D4E5}"/>
              </a:ext>
            </a:extLst>
          </p:cNvPr>
          <p:cNvSpPr/>
          <p:nvPr/>
        </p:nvSpPr>
        <p:spPr>
          <a:xfrm>
            <a:off x="235415" y="2662826"/>
            <a:ext cx="6319565" cy="1979696"/>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18FAAE74-89E0-FFD5-47B7-CE1D02C5D229}"/>
              </a:ext>
            </a:extLst>
          </p:cNvPr>
          <p:cNvSpPr/>
          <p:nvPr/>
        </p:nvSpPr>
        <p:spPr>
          <a:xfrm>
            <a:off x="235415" y="4874196"/>
            <a:ext cx="6319565" cy="2026033"/>
          </a:xfrm>
          <a:prstGeom prst="rect">
            <a:avLst/>
          </a:prstGeom>
          <a:solidFill>
            <a:srgbClr val="02F1F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1000" dirty="0">
              <a:solidFill>
                <a:schemeClr val="tx1"/>
              </a:solidFill>
              <a:latin typeface="NeueHaasGroteskText Pro" panose="020B0504020202020204" pitchFamily="34" charset="77"/>
            </a:endParaRPr>
          </a:p>
        </p:txBody>
      </p:sp>
      <p:sp>
        <p:nvSpPr>
          <p:cNvPr id="56" name="TextBox 55">
            <a:extLst>
              <a:ext uri="{FF2B5EF4-FFF2-40B4-BE49-F238E27FC236}">
                <a16:creationId xmlns:a16="http://schemas.microsoft.com/office/drawing/2014/main" id="{44690191-6665-CA12-70CF-26EDFF3CDBBA}"/>
              </a:ext>
            </a:extLst>
          </p:cNvPr>
          <p:cNvSpPr txBox="1"/>
          <p:nvPr/>
        </p:nvSpPr>
        <p:spPr>
          <a:xfrm>
            <a:off x="274114" y="2752895"/>
            <a:ext cx="5840127" cy="1578381"/>
          </a:xfrm>
          <a:prstGeom prst="rect">
            <a:avLst/>
          </a:prstGeom>
          <a:noFill/>
        </p:spPr>
        <p:txBody>
          <a:bodyPr wrap="square" rtlCol="0">
            <a:spAutoFit/>
          </a:bodyPr>
          <a:lstStyle/>
          <a:p>
            <a:pPr>
              <a:lnSpc>
                <a:spcPct val="107000"/>
              </a:lnSpc>
              <a:spcAft>
                <a:spcPts val="800"/>
              </a:spcAft>
            </a:pPr>
            <a:r>
              <a:rPr lang="en-GB" sz="1000" b="1" dirty="0">
                <a:solidFill>
                  <a:schemeClr val="bg1"/>
                </a:solidFill>
                <a:latin typeface="NeueHaasGroteskText Pro" panose="020B0504020202020204" pitchFamily="34" charset="77"/>
              </a:rPr>
              <a:t>Transaction Monitoring</a:t>
            </a:r>
          </a:p>
          <a:p>
            <a:pPr>
              <a:lnSpc>
                <a:spcPct val="107000"/>
              </a:lnSpc>
              <a:spcAft>
                <a:spcPts val="800"/>
              </a:spcAft>
            </a:pPr>
            <a:r>
              <a:rPr lang="en-GB" sz="1000" dirty="0">
                <a:solidFill>
                  <a:schemeClr val="bg1"/>
                </a:solidFill>
                <a:latin typeface="NeueHaasGroteskText Pro" panose="020B0504020202020204" pitchFamily="34" charset="77"/>
              </a:rPr>
              <a:t>Cyber enabled financial crime and fraud are on the rise and the costs to manage these risks are increasing. Our solution adds an effective additional layer of actionable intelligence to your transaction monitoring and blacklisting concept.</a:t>
            </a:r>
          </a:p>
          <a:p>
            <a:pPr marL="171450" lvl="0" indent="-171450" fontAlgn="ctr">
              <a:lnSpc>
                <a:spcPct val="107000"/>
              </a:lnSpc>
              <a:spcAft>
                <a:spcPts val="500"/>
              </a:spcAft>
              <a:buSzPts val="1000"/>
              <a:buFont typeface="Arial" panose="020B0604020202020204" pitchFamily="34" charset="0"/>
              <a:buChar char="•"/>
              <a:tabLst>
                <a:tab pos="457200" algn="l"/>
              </a:tabLst>
            </a:pPr>
            <a:r>
              <a:rPr lang="en-GB" sz="1000" dirty="0">
                <a:solidFill>
                  <a:schemeClr val="bg1"/>
                </a:solidFill>
                <a:latin typeface="NeueHaasGroteskText Pro" panose="020B0504020202020204" pitchFamily="34" charset="77"/>
              </a:rPr>
              <a:t>Uniquely sourced information in real-time from official victim complaints.</a:t>
            </a:r>
          </a:p>
          <a:p>
            <a:pPr marL="171450" lvl="0" indent="-171450" fontAlgn="ctr">
              <a:lnSpc>
                <a:spcPct val="107000"/>
              </a:lnSpc>
              <a:spcAft>
                <a:spcPts val="500"/>
              </a:spcAft>
              <a:buSzPts val="1000"/>
              <a:buFont typeface="Arial" panose="020B0604020202020204" pitchFamily="34" charset="0"/>
              <a:buChar char="•"/>
              <a:tabLst>
                <a:tab pos="457200" algn="l"/>
              </a:tabLst>
            </a:pPr>
            <a:r>
              <a:rPr lang="en-GB" sz="1000" dirty="0">
                <a:solidFill>
                  <a:schemeClr val="bg1"/>
                </a:solidFill>
                <a:latin typeface="NeueHaasGroteskText Pro" panose="020B0504020202020204" pitchFamily="34" charset="77"/>
              </a:rPr>
              <a:t>Stop, alert or track payments to &amp; from known mule accounts, reducing money laundering.</a:t>
            </a:r>
          </a:p>
          <a:p>
            <a:pPr marL="171450" lvl="0" indent="-171450" fontAlgn="ctr">
              <a:lnSpc>
                <a:spcPct val="107000"/>
              </a:lnSpc>
              <a:spcAft>
                <a:spcPts val="500"/>
              </a:spcAft>
              <a:buSzPts val="1000"/>
              <a:buFont typeface="Arial" panose="020B0604020202020204" pitchFamily="34" charset="0"/>
              <a:buChar char="•"/>
              <a:tabLst>
                <a:tab pos="457200" algn="l"/>
              </a:tabLst>
            </a:pPr>
            <a:r>
              <a:rPr lang="en-GB" sz="1000" dirty="0">
                <a:solidFill>
                  <a:schemeClr val="bg1"/>
                </a:solidFill>
                <a:latin typeface="NeueHaasGroteskText Pro" panose="020B0504020202020204" pitchFamily="34" charset="77"/>
              </a:rPr>
              <a:t>Improve your compliance with increasing regulation and protect your customers.</a:t>
            </a:r>
          </a:p>
        </p:txBody>
      </p:sp>
      <p:sp>
        <p:nvSpPr>
          <p:cNvPr id="58" name="TextBox 57">
            <a:extLst>
              <a:ext uri="{FF2B5EF4-FFF2-40B4-BE49-F238E27FC236}">
                <a16:creationId xmlns:a16="http://schemas.microsoft.com/office/drawing/2014/main" id="{2AA80547-B98C-4EB7-98D1-A180CC60ABCA}"/>
              </a:ext>
            </a:extLst>
          </p:cNvPr>
          <p:cNvSpPr txBox="1"/>
          <p:nvPr/>
        </p:nvSpPr>
        <p:spPr>
          <a:xfrm>
            <a:off x="273916" y="4971642"/>
            <a:ext cx="5840127" cy="2136482"/>
          </a:xfrm>
          <a:prstGeom prst="rect">
            <a:avLst/>
          </a:prstGeom>
          <a:noFill/>
        </p:spPr>
        <p:txBody>
          <a:bodyPr wrap="square" rtlCol="0">
            <a:spAutoFit/>
          </a:bodyPr>
          <a:lstStyle/>
          <a:p>
            <a:pPr>
              <a:lnSpc>
                <a:spcPct val="107000"/>
              </a:lnSpc>
              <a:spcAft>
                <a:spcPts val="800"/>
              </a:spcAft>
            </a:pPr>
            <a:r>
              <a:rPr lang="en-GB" sz="1000" b="1" dirty="0">
                <a:latin typeface="NeueHaasGroteskText Pro" panose="020B0504020202020204" pitchFamily="34" charset="77"/>
              </a:rPr>
              <a:t>Intelligence &amp; Investigations</a:t>
            </a:r>
          </a:p>
          <a:p>
            <a:pPr>
              <a:lnSpc>
                <a:spcPct val="107000"/>
              </a:lnSpc>
              <a:spcAft>
                <a:spcPts val="800"/>
              </a:spcAft>
            </a:pPr>
            <a:r>
              <a:rPr lang="en-GB" sz="1000" dirty="0">
                <a:latin typeface="NeueHaasGroteskText Pro" panose="020B0504020202020204" pitchFamily="34" charset="77"/>
              </a:rPr>
              <a:t> Our proprietary cybercrime data delivers unique insights that help protect your reputation and has the potential to improve investigation results by showing connections between previously isolated incidents.</a:t>
            </a:r>
          </a:p>
          <a:p>
            <a:pPr marL="171450" indent="-171450" fontAlgn="ctr">
              <a:lnSpc>
                <a:spcPct val="107000"/>
              </a:lnSpc>
              <a:spcAft>
                <a:spcPts val="500"/>
              </a:spcAft>
              <a:buSzPts val="1000"/>
              <a:buFont typeface="Arial" panose="020B0604020202020204" pitchFamily="34" charset="0"/>
              <a:buChar char="•"/>
              <a:tabLst>
                <a:tab pos="457200" algn="l"/>
              </a:tabLst>
            </a:pPr>
            <a:r>
              <a:rPr lang="en-GB" sz="1000" dirty="0">
                <a:latin typeface="NeueHaasGroteskText Pro" panose="020B0504020202020204" pitchFamily="34" charset="77"/>
              </a:rPr>
              <a:t>Actionable intelligence from global cybercrime data sharing for due diligence and investigations.</a:t>
            </a:r>
          </a:p>
          <a:p>
            <a:pPr marL="171450" indent="-171450" fontAlgn="ctr">
              <a:lnSpc>
                <a:spcPct val="107000"/>
              </a:lnSpc>
              <a:spcAft>
                <a:spcPts val="500"/>
              </a:spcAft>
              <a:buSzPts val="1000"/>
              <a:buFont typeface="Arial" panose="020B0604020202020204" pitchFamily="34" charset="0"/>
              <a:buChar char="•"/>
              <a:tabLst>
                <a:tab pos="457200" algn="l"/>
              </a:tabLst>
            </a:pPr>
            <a:r>
              <a:rPr lang="en-GB" sz="1000" dirty="0">
                <a:latin typeface="NeueHaasGroteskText Pro" panose="020B0504020202020204" pitchFamily="34" charset="77"/>
              </a:rPr>
              <a:t>Protect your reputation with instant alerts of relevant new watchlist entries.</a:t>
            </a:r>
          </a:p>
          <a:p>
            <a:pPr marL="171450" indent="-171450" fontAlgn="ctr">
              <a:lnSpc>
                <a:spcPct val="107000"/>
              </a:lnSpc>
              <a:spcAft>
                <a:spcPts val="500"/>
              </a:spcAft>
              <a:buSzPts val="1000"/>
              <a:buFont typeface="Arial" panose="020B0604020202020204" pitchFamily="34" charset="0"/>
              <a:buChar char="•"/>
              <a:tabLst>
                <a:tab pos="457200" algn="l"/>
              </a:tabLst>
            </a:pPr>
            <a:r>
              <a:rPr lang="en-GB" sz="1000" dirty="0">
                <a:latin typeface="NeueHaasGroteskText Pro" panose="020B0504020202020204" pitchFamily="34" charset="77"/>
              </a:rPr>
              <a:t>Connect isolated cybercrime information to a larger network of connected incidents to disrupt criminal organizations.</a:t>
            </a:r>
          </a:p>
          <a:p>
            <a:pPr marL="171450" indent="-171450" fontAlgn="ctr">
              <a:lnSpc>
                <a:spcPct val="107000"/>
              </a:lnSpc>
              <a:spcAft>
                <a:spcPts val="500"/>
              </a:spcAft>
              <a:buSzPts val="1000"/>
              <a:buFont typeface="Arial" panose="020B0604020202020204" pitchFamily="34" charset="0"/>
              <a:buChar char="•"/>
              <a:tabLst>
                <a:tab pos="457200" algn="l"/>
              </a:tabLst>
            </a:pPr>
            <a:endParaRPr lang="en-GB" sz="1000" dirty="0">
              <a:solidFill>
                <a:schemeClr val="bg1"/>
              </a:solidFill>
              <a:latin typeface="NeueHaasGroteskText Pro" panose="020B0504020202020204" pitchFamily="34" charset="77"/>
            </a:endParaRPr>
          </a:p>
        </p:txBody>
      </p:sp>
      <p:sp>
        <p:nvSpPr>
          <p:cNvPr id="2" name="Rectangle 1">
            <a:extLst>
              <a:ext uri="{FF2B5EF4-FFF2-40B4-BE49-F238E27FC236}">
                <a16:creationId xmlns:a16="http://schemas.microsoft.com/office/drawing/2014/main" id="{C762E55B-79B9-C375-2818-140756497AB3}"/>
              </a:ext>
            </a:extLst>
          </p:cNvPr>
          <p:cNvSpPr/>
          <p:nvPr/>
        </p:nvSpPr>
        <p:spPr>
          <a:xfrm>
            <a:off x="235678" y="7145839"/>
            <a:ext cx="6319565" cy="1979696"/>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BCD607BE-F588-1F51-644B-17F03F119725}"/>
              </a:ext>
            </a:extLst>
          </p:cNvPr>
          <p:cNvSpPr txBox="1"/>
          <p:nvPr/>
        </p:nvSpPr>
        <p:spPr>
          <a:xfrm>
            <a:off x="274377" y="7235908"/>
            <a:ext cx="5840127" cy="1907702"/>
          </a:xfrm>
          <a:prstGeom prst="rect">
            <a:avLst/>
          </a:prstGeom>
          <a:noFill/>
        </p:spPr>
        <p:txBody>
          <a:bodyPr wrap="square" rtlCol="0">
            <a:spAutoFit/>
          </a:bodyPr>
          <a:lstStyle/>
          <a:p>
            <a:pPr>
              <a:lnSpc>
                <a:spcPct val="107000"/>
              </a:lnSpc>
              <a:spcAft>
                <a:spcPts val="800"/>
              </a:spcAft>
            </a:pPr>
            <a:r>
              <a:rPr lang="en-GB" sz="1000" b="1" dirty="0">
                <a:solidFill>
                  <a:schemeClr val="bg1"/>
                </a:solidFill>
                <a:latin typeface="NeueHaasGroteskText Pro" panose="020B0504020202020204" pitchFamily="34" charset="77"/>
              </a:rPr>
              <a:t>KYC &amp; Due Diligence</a:t>
            </a:r>
          </a:p>
          <a:p>
            <a:pPr>
              <a:lnSpc>
                <a:spcPct val="107000"/>
              </a:lnSpc>
              <a:spcAft>
                <a:spcPts val="800"/>
              </a:spcAft>
            </a:pPr>
            <a:r>
              <a:rPr lang="en-GB" sz="1000" dirty="0">
                <a:solidFill>
                  <a:schemeClr val="bg1"/>
                </a:solidFill>
                <a:latin typeface="NeueHaasGroteskText Pro" panose="020B0504020202020204" pitchFamily="34" charset="77"/>
              </a:rPr>
              <a:t>Reduce your risk of onboarding mules and fraudsters at the earliest point by enhancing KYC and Due Diligence checks. Reduce costs, regulatory and reputational risk.</a:t>
            </a:r>
          </a:p>
          <a:p>
            <a:pPr marL="171450" indent="-171450" fontAlgn="ctr">
              <a:lnSpc>
                <a:spcPct val="107000"/>
              </a:lnSpc>
              <a:spcAft>
                <a:spcPts val="500"/>
              </a:spcAft>
              <a:buSzPts val="1000"/>
              <a:buFont typeface="Arial" panose="020B0604020202020204" pitchFamily="34" charset="0"/>
              <a:buChar char="•"/>
              <a:tabLst>
                <a:tab pos="457200" algn="l"/>
              </a:tabLst>
            </a:pPr>
            <a:r>
              <a:rPr lang="en-GB" sz="1000" dirty="0">
                <a:solidFill>
                  <a:schemeClr val="bg1"/>
                </a:solidFill>
                <a:latin typeface="NeueHaasGroteskText Pro" panose="020B0504020202020204" pitchFamily="34" charset="77"/>
              </a:rPr>
              <a:t>Stop onboarding mules by checking multiple data points that provide tangible, actionable intelligence in real time.</a:t>
            </a:r>
          </a:p>
          <a:p>
            <a:pPr marL="171450" indent="-171450" fontAlgn="ctr">
              <a:lnSpc>
                <a:spcPct val="107000"/>
              </a:lnSpc>
              <a:spcAft>
                <a:spcPts val="500"/>
              </a:spcAft>
              <a:buSzPts val="1000"/>
              <a:buFont typeface="Arial" panose="020B0604020202020204" pitchFamily="34" charset="0"/>
              <a:buChar char="•"/>
              <a:tabLst>
                <a:tab pos="457200" algn="l"/>
              </a:tabLst>
            </a:pPr>
            <a:r>
              <a:rPr lang="en-GB" sz="1000" dirty="0">
                <a:solidFill>
                  <a:schemeClr val="bg1"/>
                </a:solidFill>
                <a:latin typeface="NeueHaasGroteskText Pro" panose="020B0504020202020204" pitchFamily="34" charset="77"/>
              </a:rPr>
              <a:t>Stop abuse of your services for fraud and money laundering, reducing losses and regulatory risk.</a:t>
            </a:r>
          </a:p>
          <a:p>
            <a:pPr marL="171450" indent="-171450" fontAlgn="ctr">
              <a:lnSpc>
                <a:spcPct val="107000"/>
              </a:lnSpc>
              <a:spcAft>
                <a:spcPts val="500"/>
              </a:spcAft>
              <a:buSzPts val="1000"/>
              <a:buFont typeface="Arial" panose="020B0604020202020204" pitchFamily="34" charset="0"/>
              <a:buChar char="•"/>
              <a:tabLst>
                <a:tab pos="457200" algn="l"/>
              </a:tabLst>
            </a:pPr>
            <a:r>
              <a:rPr lang="en-GB" sz="1000" dirty="0">
                <a:solidFill>
                  <a:schemeClr val="bg1"/>
                </a:solidFill>
                <a:latin typeface="NeueHaasGroteskText Pro" panose="020B0504020202020204" pitchFamily="34" charset="77"/>
              </a:rPr>
              <a:t>Lower costs by ending the onboarding journey before more expensive identity checks are run.</a:t>
            </a:r>
          </a:p>
        </p:txBody>
      </p:sp>
      <p:pic>
        <p:nvPicPr>
          <p:cNvPr id="4" name="Picture 3" descr="Graphical user interface&#10;&#10;Description automatically generated">
            <a:extLst>
              <a:ext uri="{FF2B5EF4-FFF2-40B4-BE49-F238E27FC236}">
                <a16:creationId xmlns:a16="http://schemas.microsoft.com/office/drawing/2014/main" id="{E8ED0971-637A-1748-2226-8D6A819CE8C4}"/>
              </a:ext>
            </a:extLst>
          </p:cNvPr>
          <p:cNvPicPr>
            <a:picLocks noChangeAspect="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3367505" y="586987"/>
            <a:ext cx="3255080" cy="1830229"/>
          </a:xfrm>
          <a:prstGeom prst="rect">
            <a:avLst/>
          </a:prstGeom>
          <a:noFill/>
          <a:ln>
            <a:noFill/>
          </a:ln>
        </p:spPr>
      </p:pic>
    </p:spTree>
    <p:extLst>
      <p:ext uri="{BB962C8B-B14F-4D97-AF65-F5344CB8AC3E}">
        <p14:creationId xmlns:p14="http://schemas.microsoft.com/office/powerpoint/2010/main" val="2148089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6324</TotalTime>
  <Words>264</Words>
  <Application>Microsoft Office PowerPoint</Application>
  <PresentationFormat>A4 Paper (210x297 mm)</PresentationFormat>
  <Paragraphs>19</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FT Base x CYBERA Regular</vt:lpstr>
      <vt:lpstr>FT Base x CYBERA Semibold</vt:lpstr>
      <vt:lpstr>NeueHaasGroteskText Pro</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Queenborough</dc:creator>
  <cp:lastModifiedBy>Robert tharle</cp:lastModifiedBy>
  <cp:revision>13</cp:revision>
  <dcterms:created xsi:type="dcterms:W3CDTF">2022-04-20T09:01:05Z</dcterms:created>
  <dcterms:modified xsi:type="dcterms:W3CDTF">2022-09-22T05:47:32Z</dcterms:modified>
</cp:coreProperties>
</file>